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9"/>
    <p:restoredTop sz="94697"/>
  </p:normalViewPr>
  <p:slideViewPr>
    <p:cSldViewPr snapToGrid="0">
      <p:cViewPr varScale="1">
        <p:scale>
          <a:sx n="96" d="100"/>
          <a:sy n="96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35CF1-A6D2-1EF0-09F1-62BE31F74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5BAAA2-1596-E437-53A8-FD48B01CE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E6FF7F-7285-9FCE-6A5C-A09D785F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D03CDC-0FFB-8467-2453-5862D843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77FD33-9DB8-0A72-44F4-98D29B68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421321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37943-38EA-6960-7BE7-0954B66E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11C4F6-8A8D-6BB7-96E2-0E050B9E8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C82345-9CD1-458B-20DD-F031EA83F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750A9-1FC4-CB51-CA7F-5A65506A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081226-2F03-9DA2-03A5-12F5ACB2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115446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A42D53-A050-A0DD-050A-201A2B1D2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DFF4CD-E6F5-6FB7-965A-823A06E38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3E26FB-B288-4143-17B5-CDA5C64B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10BFE9-07A8-F2B5-936A-BC2448C9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FFD654-9FDB-8EAC-DC28-C1AE1968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97914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4A929-9511-3892-2EFC-EDEA95F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11BF1-78ED-B73E-F762-A1E02211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1916DE-5E08-E909-B62B-65E67A80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039FD9-9AC0-E9DA-DE89-5D0C3007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E8287-D4D6-FF51-1792-4D53B44D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96220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A7E6E-2C5E-76EF-4E10-F8664CA1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C23FB7-A807-DEBF-132C-7674A4DF5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D9C162-81CE-27DC-C758-73B6E7A3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BD2499-2258-042E-3294-1806831C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244C1C-DD49-D3C8-2F8B-BFC5BC0F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62188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DCCB-6840-0164-6EB2-5117E68C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1F8DA-3F22-E632-5387-D0F8BEC4E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0E3B20-B095-ED50-F006-837A01DA1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B993D6-6054-D9D8-87CF-816319FE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24A9DE-4D3F-A900-CDB8-5C30B246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BB05D4-B7FE-5EF2-6FB2-33887FA7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24505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ECB59-89D2-BC26-8575-5E279F9F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CE6C8C-8364-895A-4115-174BE9D51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432DCD-D6CA-D12C-B6F6-F38A89FA7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21EBF8-C5D1-50AD-807F-E0D785F12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1A72D1-80B2-8640-F8B3-FA0B21362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3F0C3F-1ED7-C629-5179-C443B358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013674-B46C-A576-1614-158C039E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ECC834-2108-DB2B-2064-3F00FCC0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2303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776C2-1464-2C89-0E78-895C2ADB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B66D35-CA6A-18BA-897F-59C6E2806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7EF50F-02BA-0F6C-49F6-2E39D675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6CEDFB-A54F-346B-6235-A46DB8CD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268620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C635359-1D80-01A6-A06B-AAA2BCF4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B08A21-322D-5249-0384-E132F527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DF4796-914D-3D6C-7BC0-F1881825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81309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5C1F8-F071-1641-41F9-0A14B543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82A9AA-2626-1729-365E-14900D984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5A23E5-1080-E55F-4BA5-3B98EA314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549A7-87D2-8A03-6951-9F27F8AE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CFD042-FBB6-347C-A136-4DE5D9A2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8F9A14-5220-3662-DF91-F0DC49F6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08820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F6A2D-E7E3-EE5F-56AE-4ED3ED40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E36DD8-2A6D-C94A-F492-5D54D23A4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D5E93C-5FFF-859B-9EBF-26E00F55B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BBEA11-5B92-29D5-D1E6-C54E3370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85598C-F047-AE2D-04AA-5C41A67D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42CDD5-F39E-E56E-EB39-8EC7747E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235256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CB88B-FBC1-9E12-9362-549C30AB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778F7-31DD-2C8D-5DBE-3EEE5417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19278-BD34-BB2D-DC65-E0AA5D6CE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05457-5DE5-3944-B5AB-B44750A0A267}" type="datetimeFigureOut">
              <a:rPr lang="ru-US" smtClean="0"/>
              <a:t>5/4/25</a:t>
            </a:fld>
            <a:endParaRPr lang="ru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2B809E-08AD-4725-9967-E281F5876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271E22-B070-7F56-0382-6DB58E3F5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20CF-77C8-7F4E-A435-4B05D3CE1D0E}" type="slidenum">
              <a:rPr lang="ru-US" smtClean="0"/>
              <a:t>‹#›</a:t>
            </a:fld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411005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EC1637-F3AB-73C8-2B6F-9439EE5C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327B1-1926-3349-110B-0FF28DC64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Курсовой проект</a:t>
            </a:r>
            <a:endParaRPr lang="ru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D5D02F-C44B-7B22-19D6-9313F5C64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MatrixSolver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87321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2FD7A-50E4-A814-AB12-F554561D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6" y="284851"/>
            <a:ext cx="10515600" cy="1325563"/>
          </a:xfrm>
        </p:spPr>
        <p:txBody>
          <a:bodyPr/>
          <a:lstStyle/>
          <a:p>
            <a:r>
              <a:rPr lang="en-US" dirty="0"/>
              <a:t>DLL-</a:t>
            </a:r>
            <a:r>
              <a:rPr lang="ru-RU" dirty="0"/>
              <a:t>библиотеки</a:t>
            </a:r>
            <a:endParaRPr lang="ru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667D7D-27BD-132A-996F-819E9A18E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94" y="1749805"/>
            <a:ext cx="5377306" cy="335839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F846E7-F715-0CF7-7591-0AD7F801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597" y="1120395"/>
            <a:ext cx="1549400" cy="398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CEA25-77FC-D07B-67FC-44045B55710A}"/>
              </a:ext>
            </a:extLst>
          </p:cNvPr>
          <p:cNvSpPr txBox="1"/>
          <p:nvPr/>
        </p:nvSpPr>
        <p:spPr>
          <a:xfrm>
            <a:off x="2809461" y="5353878"/>
            <a:ext cx="17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Reports DLL</a:t>
            </a:r>
            <a:endParaRPr lang="ru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4F950-35C0-8089-E720-0128BDC410BF}"/>
              </a:ext>
            </a:extLst>
          </p:cNvPr>
          <p:cNvSpPr txBox="1"/>
          <p:nvPr/>
        </p:nvSpPr>
        <p:spPr>
          <a:xfrm>
            <a:off x="8393597" y="5353878"/>
            <a:ext cx="251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MatrixSolver</a:t>
            </a:r>
            <a:r>
              <a:rPr lang="en-US" dirty="0"/>
              <a:t> DLL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76535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B3D51-9908-ACA6-127F-CE06E3E3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Начальное окно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29281D-BC08-FE4F-4A79-75DCBB311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853" y="1825625"/>
            <a:ext cx="7398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783B0-BAEA-3D65-4D3E-770AF027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Главное окно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AE20C02-B2E4-3644-74FA-C5E6FD82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487" y="1825625"/>
            <a:ext cx="67070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43218-4707-6A76-ADE0-E3E65E5A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Окна ввода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1A645A3-9DD0-E36C-F534-6646D5F34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1798265"/>
            <a:ext cx="3987800" cy="2501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72BEA0-F071-41B2-4F9B-24EC3741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90975"/>
            <a:ext cx="3987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7F0DD-11BB-ED03-E33F-A3E28587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Система в графическом виде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726FB7A-08FF-90F8-ABAC-B089B24B9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069" y="1825625"/>
            <a:ext cx="52898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B3F79-D90A-8C80-856F-FDC9246A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Справка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1CC7D0-5923-0F66-B5CA-CA3D4A964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550" y="1825625"/>
            <a:ext cx="64268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05280-2A07-F973-EC0F-809D0440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Дополнительные вычисления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22980-3039-8EA4-BB19-18B12877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7" y="1447800"/>
            <a:ext cx="5689600" cy="3962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40D7D-F36A-1224-10ED-8C97829C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54" y="2204758"/>
            <a:ext cx="5638800" cy="3911600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D50C0B15-5CF3-A1A2-DFA7-8B17D14A7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42740" y="3978275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4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FA5E0-ABEC-7150-95DF-423E39AC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Работа с </a:t>
            </a:r>
            <a:r>
              <a:rPr lang="en-US" dirty="0" err="1"/>
              <a:t>ini</a:t>
            </a:r>
            <a:r>
              <a:rPr lang="en-US" dirty="0"/>
              <a:t>-</a:t>
            </a:r>
            <a:r>
              <a:rPr lang="ru-RU" dirty="0"/>
              <a:t>файлом</a:t>
            </a:r>
            <a:endParaRPr lang="ru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052FBEC-F60E-1A14-E981-C2C165294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5165"/>
            <a:ext cx="5044731" cy="36876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966D34-1135-0BCE-60F6-A900F1F1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31" y="2856940"/>
            <a:ext cx="5921188" cy="38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1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8BA4C-E418-96F9-19F6-3B7036DB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в </a:t>
            </a:r>
            <a:r>
              <a:rPr lang="en-US" dirty="0"/>
              <a:t>Word </a:t>
            </a:r>
            <a:r>
              <a:rPr lang="ru-RU" dirty="0"/>
              <a:t>и </a:t>
            </a:r>
            <a:r>
              <a:rPr lang="en-US" dirty="0"/>
              <a:t>Excel</a:t>
            </a:r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0C4C59-AF22-F893-9FB7-B2B70223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05925" cy="3600191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31C80C8A-C051-9C8B-26A0-CBE04D8C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7877" y="2892684"/>
            <a:ext cx="6105923" cy="36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71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31</Words>
  <Application>Microsoft Macintosh PowerPoint</Application>
  <PresentationFormat>Широкоэкранный</PresentationFormat>
  <Paragraphs>13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Курсовой проект</vt:lpstr>
      <vt:lpstr>Начальное окно</vt:lpstr>
      <vt:lpstr>Главное окно</vt:lpstr>
      <vt:lpstr>Окна ввода</vt:lpstr>
      <vt:lpstr>Система в графическом виде</vt:lpstr>
      <vt:lpstr>Справка</vt:lpstr>
      <vt:lpstr>Дополнительные вычисления</vt:lpstr>
      <vt:lpstr>Работа с ini-файлом</vt:lpstr>
      <vt:lpstr>Экспорт в Word и Excel</vt:lpstr>
      <vt:lpstr>DLL-библиотеки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kiiitkaaa</dc:creator>
  <cp:lastModifiedBy>kiiitkaaa</cp:lastModifiedBy>
  <cp:revision>2</cp:revision>
  <dcterms:created xsi:type="dcterms:W3CDTF">2025-05-03T19:51:53Z</dcterms:created>
  <dcterms:modified xsi:type="dcterms:W3CDTF">2025-05-04T21:03:27Z</dcterms:modified>
</cp:coreProperties>
</file>